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34A7-7169-439A-8720-C7835F93B598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6D20-4173-4692-839E-CEF6DF48E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34A7-7169-439A-8720-C7835F93B598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6D20-4173-4692-839E-CEF6DF48E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34A7-7169-439A-8720-C7835F93B598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6D20-4173-4692-839E-CEF6DF48E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34A7-7169-439A-8720-C7835F93B598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6D20-4173-4692-839E-CEF6DF48E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34A7-7169-439A-8720-C7835F93B598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6D20-4173-4692-839E-CEF6DF48E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34A7-7169-439A-8720-C7835F93B598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6D20-4173-4692-839E-CEF6DF48E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34A7-7169-439A-8720-C7835F93B598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6D20-4173-4692-839E-CEF6DF48E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34A7-7169-439A-8720-C7835F93B598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6D20-4173-4692-839E-CEF6DF48E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34A7-7169-439A-8720-C7835F93B598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6D20-4173-4692-839E-CEF6DF48E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34A7-7169-439A-8720-C7835F93B598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6D20-4173-4692-839E-CEF6DF48E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34A7-7169-439A-8720-C7835F93B598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6D20-4173-4692-839E-CEF6DF48E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934A7-7169-439A-8720-C7835F93B598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16D20-4173-4692-839E-CEF6DF48E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53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3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5300" b="1" i="1" dirty="0" smtClean="0">
                <a:latin typeface="Times New Roman" pitchFamily="18" charset="0"/>
                <a:cs typeface="Times New Roman" pitchFamily="18" charset="0"/>
              </a:rPr>
              <a:t>Лабораторная </a:t>
            </a:r>
            <a:r>
              <a:rPr lang="ru-RU" sz="5300" b="1" i="1" dirty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53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dirty="0">
                <a:latin typeface="Times New Roman" pitchFamily="18" charset="0"/>
                <a:cs typeface="Times New Roman" pitchFamily="18" charset="0"/>
              </a:rPr>
            </a:br>
            <a:r>
              <a:rPr lang="ru-RU" sz="5300" b="1" dirty="0">
                <a:latin typeface="Times New Roman" pitchFamily="18" charset="0"/>
                <a:cs typeface="Times New Roman" pitchFamily="18" charset="0"/>
              </a:rPr>
              <a:t>Тема:</a:t>
            </a:r>
            <a:r>
              <a:rPr lang="ru-RU" sz="5300" dirty="0">
                <a:latin typeface="Times New Roman" pitchFamily="18" charset="0"/>
                <a:cs typeface="Times New Roman" pitchFamily="18" charset="0"/>
              </a:rPr>
              <a:t> Исследование зависимости периода колебаний пружинного маятника от массы груза и жесткости пружины.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Сделать вывод </a:t>
            </a:r>
          </a:p>
          <a:p>
            <a:pPr algn="ctr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по результатам проведенных экспериментов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Опираясь на результаты эксперимента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Ответьте на вопросы: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1.Увеличили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или уменьшили массу груза, если период колебаний был 0,4 с, а после изменения 0,5 с?</a:t>
            </a:r>
          </a:p>
          <a:p>
            <a:pPr lvl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2.У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пружинного маятника поменяли пружину. После этого его частота уменьшилась в 4 раза. Больше или меньше стала жесткость пружины и во сколько раз?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выяснить, как зависит период колебаний пружинного маятника от массы груза и жесткости пружины.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Оборудование: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набор пружин с разной жесткостью,  набор грузов, массой 100 г, секундомер, линейка, штатив с муфтой и лапкой.</a:t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Исследование   зависимости периода  колебаний от массы груза при постоянной жесткости пружины, 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Ход выполнения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1.Закрепить 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пружину в штативе и подвесить  к ней один груз.</a:t>
            </a:r>
          </a:p>
          <a:p>
            <a:pPr lvl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2.Измерить  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время 10 колебаний.</a:t>
            </a:r>
          </a:p>
          <a:p>
            <a:pPr lvl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3.Вычислить 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период по формуле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Т=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4.Повторите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опыт, подвесив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груза, а затем 3 груза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512168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Все измерения и вычисления записать в таблицу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7" name="Picture 3" descr="C:\Users\Зам. дир. по ВР\Desktop\Скриншот-24-01-2024 16_16_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824" y="2276872"/>
            <a:ext cx="8989176" cy="3898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Задание 2</a:t>
            </a:r>
          </a:p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Исследование  зависимости периода  колебаний от жесткости пружины при постоянной массе, 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Ход выполнения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dirty="0" smtClean="0"/>
              <a:t>1.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Подвесив один груз, измерить  на сколько удлинилась пружина. Это величина будет </a:t>
            </a:r>
            <a:r>
              <a:rPr lang="ru-RU" sz="3500" i="1" dirty="0" err="1" smtClean="0">
                <a:latin typeface="Times New Roman" pitchFamily="18" charset="0"/>
                <a:cs typeface="Times New Roman" pitchFamily="18" charset="0"/>
              </a:rPr>
              <a:t>Δх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удлинение пружины. Перевести  сантиметры в метры.</a:t>
            </a:r>
          </a:p>
          <a:p>
            <a:pPr lvl="0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2. Вычислить  жесткость для каждой из пружин по формуле </a:t>
            </a:r>
            <a:r>
              <a:rPr lang="ru-RU" sz="3500" i="1" dirty="0" smtClean="0">
                <a:latin typeface="Times New Roman" pitchFamily="18" charset="0"/>
                <a:cs typeface="Times New Roman" pitchFamily="18" charset="0"/>
              </a:rPr>
              <a:t>k=F/</a:t>
            </a:r>
            <a:r>
              <a:rPr lang="ru-RU" sz="3500" i="1" dirty="0" err="1" smtClean="0">
                <a:latin typeface="Times New Roman" pitchFamily="18" charset="0"/>
                <a:cs typeface="Times New Roman" pitchFamily="18" charset="0"/>
              </a:rPr>
              <a:t>Δх</a:t>
            </a:r>
            <a:r>
              <a:rPr lang="ru-RU" sz="3500" i="1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где F=1Н.</a:t>
            </a:r>
          </a:p>
          <a:p>
            <a:pPr lvl="0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3.Измерить  время 10 колебаний.</a:t>
            </a:r>
          </a:p>
          <a:p>
            <a:pPr lvl="0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4.Вычислить  период по формуле.</a:t>
            </a:r>
          </a:p>
          <a:p>
            <a:pPr lvl="0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5.Повторить опыт для пружины другой жесткости.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измерения и вычисления записать в таблицу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7" name="Picture 3" descr="C:\Users\Зам. дир. по ВР\Desktop\Скриншот-24-01-2024 17_49_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060848"/>
            <a:ext cx="8687456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160</Words>
  <Application>Microsoft Office PowerPoint</Application>
  <PresentationFormat>Экран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Лабораторная работа  Тема: Исследование зависимости периода колебаний пружинного маятника от массы груза и жесткости пружины.  </vt:lpstr>
      <vt:lpstr>Слайд 2</vt:lpstr>
      <vt:lpstr>Слайд 3</vt:lpstr>
      <vt:lpstr>Слайд 4</vt:lpstr>
      <vt:lpstr>Ход выполнения</vt:lpstr>
      <vt:lpstr>Все измерения и вычисления записать в таблицу </vt:lpstr>
      <vt:lpstr>Слайд 7</vt:lpstr>
      <vt:lpstr>Ход выполнения</vt:lpstr>
      <vt:lpstr>Все измерения и вычисления записать в таблицу </vt:lpstr>
      <vt:lpstr>Слайд 10</vt:lpstr>
      <vt:lpstr>Опираясь на результаты эксперимента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Лабораторная работа  Тема: Исследование зависимости периода колебаний пружинного маятника от массы груза и жесткости пружины.  </dc:title>
  <dc:creator>Зам. дир. по ВР</dc:creator>
  <cp:lastModifiedBy>Зам. дир. по ВР</cp:lastModifiedBy>
  <cp:revision>7</cp:revision>
  <dcterms:created xsi:type="dcterms:W3CDTF">2024-01-24T16:10:03Z</dcterms:created>
  <dcterms:modified xsi:type="dcterms:W3CDTF">2024-01-24T18:57:39Z</dcterms:modified>
</cp:coreProperties>
</file>