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32"/>
  </p:notes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4" r:id="rId9"/>
    <p:sldId id="262" r:id="rId10"/>
    <p:sldId id="263" r:id="rId11"/>
    <p:sldId id="270" r:id="rId12"/>
    <p:sldId id="271" r:id="rId13"/>
    <p:sldId id="275" r:id="rId14"/>
    <p:sldId id="289" r:id="rId15"/>
    <p:sldId id="290" r:id="rId16"/>
    <p:sldId id="291" r:id="rId17"/>
    <p:sldId id="292" r:id="rId18"/>
    <p:sldId id="294" r:id="rId19"/>
    <p:sldId id="286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73" r:id="rId3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10A20-96AB-4C42-9F41-B8C22B7F3014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23DA-A43D-440F-9F5F-7BE57A901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6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623DA-A43D-440F-9F5F-7BE57A90138D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8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623DA-A43D-440F-9F5F-7BE57A90138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99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3F56BB0-AAD5-4177-AE9A-9FBF905287F5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2890274-FF9C-474B-9A1B-3B1B0AFF0D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blinds dir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0"/>
            <a:ext cx="8358246" cy="16430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Молочнокислое брожение - йогурт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9144000" cy="142876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Внеурочное занятие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кружок «Занимательная химия»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МБОУ «Ключевская СОШ»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ризентации\yogurt-banochki-chern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7722" y="1714489"/>
            <a:ext cx="5476112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6672"/>
            <a:ext cx="8072494" cy="7806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Живой йогурт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268760"/>
            <a:ext cx="56538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состав йогурта этого вида входит кальций. Например: в 100 г. йогурта содержится 124 мг кальция. Это примерно 30% от дневной нормы обычного человека. Приятный бонус йогурта в том, что в его состав входит витамин B12, который стимулирует лучшее усвоение кальция.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Также в состав этого йогурта входит фосфор который необходим нам для здоровья костей и зубов, для формирования правильной структуры клеток . Кроме этого в его состав входит йод, белок конечно же молоко, крахмал и различные витамины.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41.woman.ru/womanru/images/article/0/b/img_0b31926106437910b0afb69debdcdbd9.jpg?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3131840" cy="2448272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картинки живого йогу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880320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 flipH="1">
            <a:off x="8748464" y="4653136"/>
            <a:ext cx="4571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526640" cy="78296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Польза йогурта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268760"/>
            <a:ext cx="4608512" cy="5589240"/>
          </a:xfrm>
        </p:spPr>
        <p:txBody>
          <a:bodyPr>
            <a:normAutofit fontScale="5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Всем известна польза 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пробиотиков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 в составе натурального йогурта.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500" i="1" dirty="0" smtClean="0">
                <a:latin typeface="Times New Roman" pitchFamily="18" charset="0"/>
                <a:cs typeface="Times New Roman" pitchFamily="18" charset="0"/>
              </a:rPr>
              <a:t>Однако мало, кто знает, что данный кисломолочный продукт считается лидером среди самых полезных продуктов, в том числе благодаря содержанию других питательных веществ.</a:t>
            </a: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Он оказывает благотворное влияние на организм, оберегая от широкого спектра заболеваний, начиная от желудочно-кишечных расстройств и ожирения, заканчивая болезнями десен.</a:t>
            </a:r>
          </a:p>
          <a:p>
            <a:endParaRPr lang="ru-RU" sz="4100" dirty="0"/>
          </a:p>
        </p:txBody>
      </p:sp>
      <p:pic>
        <p:nvPicPr>
          <p:cNvPr id="6147" name="Picture 3" descr="C:\Documents and Settings\Admin\Рабочий стол\Новая папка\yogu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9698">
            <a:off x="6278708" y="441081"/>
            <a:ext cx="2701465" cy="1698450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Новая папка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9301">
            <a:off x="5321113" y="2591782"/>
            <a:ext cx="3248585" cy="1832773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Новая папка\yoghu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1496">
            <a:off x="5344411" y="4834373"/>
            <a:ext cx="2808275" cy="1570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816424" cy="99898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Вред йогурта</a:t>
            </a:r>
            <a:endParaRPr lang="ru-RU" sz="49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252536" y="1340768"/>
            <a:ext cx="6408712" cy="551723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Йогурт является очень спорным продуктом. Некоторые ученые утверждают, что даже натуральные йогурты несут больше вреда, чем пользы: молочнокислые бактерии йогурта не способны выжить в организме человека, так как на них воздействует желудочная кислота и защитная система. А это значит, что в лучшем случае употребление этого продукта бесполезно. Бактерии, которые все же проникли через защитный барьер, способны вызывать диарею и газы, а также увеличивать число вредоносных микробов.</a:t>
            </a:r>
          </a:p>
          <a:p>
            <a:pPr algn="just"/>
            <a:endParaRPr lang="ru-RU" dirty="0"/>
          </a:p>
        </p:txBody>
      </p:sp>
      <p:pic>
        <p:nvPicPr>
          <p:cNvPr id="3074" name="Picture 2" descr="C:\Documents and Settings\Admin\Рабочий стол\Новая папка\yogurtovaya-di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2521">
            <a:off x="6417955" y="1092411"/>
            <a:ext cx="2572142" cy="171509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Новая папка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0562">
            <a:off x="6370423" y="2948435"/>
            <a:ext cx="2628900" cy="1743075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Новая папка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3791">
            <a:off x="6351506" y="4886183"/>
            <a:ext cx="2597812" cy="16510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52479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Домашний йогурт: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1340768"/>
            <a:ext cx="4040188" cy="936104"/>
          </a:xfrm>
        </p:spPr>
        <p:txBody>
          <a:bodyPr>
            <a:normAutofit fontScale="92500" lnSpcReduction="10000"/>
          </a:bodyPr>
          <a:lstStyle/>
          <a:p>
            <a:r>
              <a:rPr lang="ru-R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Ингредиенты для                        (6-8 порций):    </a:t>
            </a:r>
            <a:endParaRPr lang="ru-RU" sz="3200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572000" y="1340768"/>
            <a:ext cx="4041775" cy="654843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Приготовление:</a:t>
            </a:r>
            <a:endParaRPr lang="ru-RU" sz="3600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2348880"/>
            <a:ext cx="4040188" cy="19442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1баночка готового натурального йогурта без добавок или специальная закваска.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л. Кипяченого молока.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139952" y="1988840"/>
            <a:ext cx="4860032" cy="44644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Свежее молоко вскипятить, остудить до температуры 40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снять пенку и процедить.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Смешать молоко с йогуртом (или закваской ), вылить в чашу для выпечки хлеба.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Установить чашу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мультиварку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закрыть крышку и включить программу «Йогурт» на 6 часов. Готовый йогурт хранить в холодильнике.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Новая папка\6637_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49080"/>
            <a:ext cx="3781896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Фильтрование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профильтровать.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 всех фильтруется образец №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Хуже всех фильтруется образец №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среды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-датчика (цифровая лаборатория)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универсальной лакмусовой бумаги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456834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5328592" cy="500134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витамина 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основана на способности аскорбиновой кислоты легко окисляться. В качестве окислителя использовала обычный раствор йода.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взять 1 мл йогурта;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добавить 3 капли крахмального клейстера;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добавляла по каплям 5 % р-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йода до появления устойчивого синего окрашивания, не исчезающего в течении 10-15 сек.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Йод реагирует вначале с витамином С и, когда он заканчивается, реагирует с крахмалом. По появлению синего окрашивания, мы судим о количестве витамина в йогурте.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2200" y="1052736"/>
            <a:ext cx="2561488" cy="547260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красителя.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красителя, необходимо добавить в пробы по нескольку капель щелочи.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не появилось красное окрашивание, это говорит об отсутствии не натурального красителя).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78704"/>
      </p:ext>
    </p:ext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524000"/>
            <a:ext cx="5112568" cy="5073352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белков и углеводов.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белков и углеводов в пробы необходимо добавить  медный купорос и щелочь.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в пробах до нагревания голубого окрашивания,  говорит о присутствии малого количества белка. А появление фиолетового окрашивания,  говорит о наличие большого количества белков (молока).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нагревании пробы с йогуртами не поменяли цвет, следовательно, в них содержится углеводов мало. Если поменяли цвет, то углеводов – много.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56176" y="1524000"/>
            <a:ext cx="2777512" cy="4663440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растворимости в желудке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добавлении к пробам соляной кислоты (она содержится в желудке), произошли следующие изменения.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3009"/>
      </p:ext>
    </p:ext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2736304" cy="4663440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поваренной соли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добавить к пробам нитрат серебра и нагреть.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(Если нет изменений – соль не содержится).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4" y="1524000"/>
            <a:ext cx="5225784" cy="50733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 содержание жиров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жиров может быть оценено по размеру пропускающего свет пятна.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1.Положить йогурт на фильтровальную бумагу;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2.Просушить;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3.Посмотрела бумагу на свет. Количество жиров может быть оценено по размеру пропускающего свет пятна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жирное кольцо у образца №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маленькое кольцо у образца №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09448"/>
      </p:ext>
    </p:extLst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определение крахмала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сравнения капнули раствором йода на образцы йогуртов.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цвета пробы йогурта – наличие в нем крахмала.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таблицы (приложение 1).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73230"/>
      </p:ext>
    </p:extLst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10407"/>
              </p:ext>
            </p:extLst>
          </p:nvPr>
        </p:nvGraphicFramePr>
        <p:xfrm>
          <a:off x="107505" y="3"/>
          <a:ext cx="8928990" cy="6781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361"/>
                <a:gridCol w="2505085"/>
                <a:gridCol w="1487723"/>
                <a:gridCol w="1488607"/>
                <a:gridCol w="1488607"/>
                <a:gridCol w="1488607"/>
              </a:tblGrid>
              <a:tr h="249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Качественный состав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249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Фильтрование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лучше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хуже всех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249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среды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249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pH-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датчик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2494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УЛБ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4,5-5,5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6,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 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около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витамина С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красителя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красно-бурое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белков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фиолетовое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синее окрашивание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фиолетовое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углеводов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бурый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изменений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растворимости в желудке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хлопьев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крупинок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появление крупинок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поваренной соли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нет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7498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жиров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самое жирное пятно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среднего размера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самое маленькое пятно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пятно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среднего размера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5234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Качественное определение крахмала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светло-бурый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желтый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цвет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изменений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  <a:tr h="108021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самый полезный по качественному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 белков,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иров и углеводов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щелочная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среда, мало белков, жиров, углеводов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 жиров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72" marR="354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49003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2880320" cy="57606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цель: </a:t>
            </a:r>
            <a:endParaRPr lang="ru-RU" sz="6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12776"/>
            <a:ext cx="4929222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Исследование химических свойств йогурта у различных фирм производителей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Новая папка\780e981cef5438facef9846d94d910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00174"/>
            <a:ext cx="3744416" cy="4896544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Новая папка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500570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2170584" cy="8663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Проведя наше исследование, мы пришли к выводу, что употребление йогурта не вредит здоровью ребенка. Но следует помнить о том, что йогурт может содержать большое количество сахаров и различные добавки, поэтому людям с определенными заболеваниями желудочно-кишечного тракта необходимо быть внимательными в выборе вида данного продукта.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62631"/>
            <a:ext cx="5512656" cy="31008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60" y="3573016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2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44826"/>
            <a:ext cx="6048672" cy="34023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320" y="166357"/>
            <a:ext cx="5768457" cy="32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23949"/>
      </p:ext>
    </p:extLst>
  </p:cSld>
  <p:clrMapOvr>
    <a:masterClrMapping/>
  </p:clrMapOvr>
  <p:transition spd="slow">
    <p:blinds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772" y="177312"/>
            <a:ext cx="5774884" cy="324837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22" y="3458221"/>
            <a:ext cx="5985196" cy="336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4630"/>
      </p:ext>
    </p:extLst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61" y="274638"/>
            <a:ext cx="5262827" cy="29603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645024"/>
            <a:ext cx="5473139" cy="30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16465"/>
      </p:ext>
    </p:extLst>
  </p:cSld>
  <p:clrMapOvr>
    <a:masterClrMapping/>
  </p:clrMapOvr>
  <p:transition spd="slow">
    <p:blinds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5646870" cy="31763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551" y="3451002"/>
            <a:ext cx="5724128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9699"/>
      </p:ext>
    </p:extLst>
  </p:cSld>
  <p:clrMapOvr>
    <a:masterClrMapping/>
  </p:clrMapOvr>
  <p:transition spd="slow">
    <p:blinds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08" y="274638"/>
            <a:ext cx="5514280" cy="31017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90087"/>
      </p:ext>
    </p:extLst>
  </p:cSld>
  <p:clrMapOvr>
    <a:masterClrMapping/>
  </p:clrMapOvr>
  <p:transition spd="slow"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74638"/>
            <a:ext cx="5153124" cy="28986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7" y="3429000"/>
            <a:ext cx="5796136" cy="32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89613"/>
      </p:ext>
    </p:extLst>
  </p:cSld>
  <p:clrMapOvr>
    <a:masterClrMapping/>
  </p:clrMapOvr>
  <p:transition spd="slow"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96" y="274638"/>
            <a:ext cx="5224624" cy="293885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44" y="3516664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86838"/>
      </p:ext>
    </p:extLst>
  </p:cSld>
  <p:clrMapOvr>
    <a:masterClrMapping/>
  </p:clrMapOvr>
  <p:transition spd="slow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74638"/>
            <a:ext cx="5296632" cy="29793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29000"/>
            <a:ext cx="5940152" cy="33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35386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           </a:t>
            </a:r>
            <a:r>
              <a:rPr lang="ru-RU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2880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историю йогуртов, их состав.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химический состав йогуртов различных фирм производителей с использованием оборудования центра «Точка роста»</a:t>
            </a:r>
          </a:p>
        </p:txBody>
      </p:sp>
      <p:pic>
        <p:nvPicPr>
          <p:cNvPr id="5123" name="Picture 3" descr="C:\Documents and Settings\Admin\Рабочий стол\Новая папка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3672408" cy="259228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Новая папка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4104456" cy="24505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131024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Вам здоровья!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C:\Documents and Settings\Admin\Рабочий стол\Новая папка\sweet-fresh-dessert-berries-5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8064896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620688"/>
            <a:ext cx="8964488" cy="46805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Йогурт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кисломолочный продукт с повышенным содержанием сухих обезжиренных веществ молока, произведённый с использованием смеси заквасочных микроорганизмов. </a:t>
            </a:r>
            <a:r>
              <a:rPr lang="ru-RU" sz="31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Настоящий йогурт состоит из натурального молока и закваски, содержащей культуры болгарской палочки и термофильного стрептококка, однако в разных странах мира к составу йогурта относятся более или менее строго.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pic>
        <p:nvPicPr>
          <p:cNvPr id="1027" name="Picture 3" descr="C:\Documents and Settings\Admin\Рабочий стол\Новая папка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770720"/>
            <a:ext cx="1557385" cy="2087280"/>
          </a:xfrm>
          <a:prstGeom prst="rect">
            <a:avLst/>
          </a:prstGeom>
          <a:noFill/>
        </p:spPr>
      </p:pic>
      <p:pic>
        <p:nvPicPr>
          <p:cNvPr id="1029" name="Picture 5" descr="Картинки по запросу картинки йогур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92">
            <a:off x="228949" y="4757906"/>
            <a:ext cx="3528392" cy="178117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Новая папка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86322"/>
            <a:ext cx="149621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69648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История йогурта насчитывает более 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тысячелетий назад. Древние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тюркские народы называли йогурт “белым кислородом” и приносили его в жертву своим идолам, чтобы умилостивить </a:t>
            </a:r>
            <a:r>
              <a:rPr lang="ru-RU" sz="2400" dirty="0"/>
              <a:t>их</a:t>
            </a:r>
            <a:r>
              <a:rPr lang="ru-RU" dirty="0"/>
              <a:t>.  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Йогурт был известен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кочевым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народам. Во время перевозок в сосудах из шкур животных в молоко вместе с кислородом попадали различные бактерии, которые вызывали брожение. А от постоянного движения животных, к спинам которых были прикреплены сосуды, молоко перемешивалось. Плюс палящее солнце – и йогурт готов.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История йогурта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Новая папка\0_7d2bf_4d99bd9f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286256"/>
            <a:ext cx="1768749" cy="2428868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\Food_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2568" y="142852"/>
            <a:ext cx="1991432" cy="2232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4032448" cy="1010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йогуртов</a:t>
            </a:r>
            <a:endParaRPr lang="ru-RU" sz="48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2520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В наше время на полках магазинов мы можем найти йогурт , который понравится людям с самими разными вкусовыми предпочтениями, поэтому выбор йогурта целиком и полностью зависит от самого человека.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Admin\Рабочий стол\Новая папка\IMG_20151231_15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25168"/>
            <a:ext cx="4177034" cy="3116200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Новая папка\IMG_20151221_112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29000"/>
            <a:ext cx="3320918" cy="1475964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Новая папка\IMG_20151221_112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60770"/>
            <a:ext cx="2963728" cy="1667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Admin\Рабочий стол\Новая папка\yog.jpg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3312368" cy="2592288"/>
          </a:xfrm>
          <a:prstGeom prst="rect">
            <a:avLst/>
          </a:prstGeom>
          <a:noFill/>
        </p:spPr>
      </p:pic>
      <p:pic>
        <p:nvPicPr>
          <p:cNvPr id="3074" name="Picture 2" descr="D:\призентации\1u2l9uLJakGzyXCG9NS7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3419475" cy="1809750"/>
          </a:xfrm>
          <a:prstGeom prst="rect">
            <a:avLst/>
          </a:prstGeom>
          <a:noFill/>
        </p:spPr>
      </p:pic>
      <p:pic>
        <p:nvPicPr>
          <p:cNvPr id="3076" name="Picture 4" descr="D:\призентации\004933-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653136"/>
            <a:ext cx="1902523" cy="2029358"/>
          </a:xfrm>
          <a:prstGeom prst="rect">
            <a:avLst/>
          </a:prstGeom>
          <a:noFill/>
        </p:spPr>
      </p:pic>
      <p:pic>
        <p:nvPicPr>
          <p:cNvPr id="3077" name="Picture 5" descr="D:\призентации\764439_133557_13293777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79264"/>
            <a:ext cx="1850548" cy="2078736"/>
          </a:xfrm>
          <a:prstGeom prst="rect">
            <a:avLst/>
          </a:prstGeom>
          <a:noFill/>
        </p:spPr>
      </p:pic>
      <p:pic>
        <p:nvPicPr>
          <p:cNvPr id="3079" name="Picture 7" descr="D:\призентации\i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2924944"/>
            <a:ext cx="2228884" cy="1628800"/>
          </a:xfrm>
          <a:prstGeom prst="rect">
            <a:avLst/>
          </a:prstGeom>
          <a:noFill/>
        </p:spPr>
      </p:pic>
      <p:pic>
        <p:nvPicPr>
          <p:cNvPr id="3080" name="Picture 8" descr="D:\призентации\i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636912"/>
            <a:ext cx="2428892" cy="2000264"/>
          </a:xfrm>
          <a:prstGeom prst="rect">
            <a:avLst/>
          </a:prstGeom>
          <a:noFill/>
        </p:spPr>
      </p:pic>
      <p:pic>
        <p:nvPicPr>
          <p:cNvPr id="3082" name="Picture 10" descr="D:\призентации\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29224" y="980728"/>
            <a:ext cx="3714776" cy="1571451"/>
          </a:xfrm>
          <a:prstGeom prst="rect">
            <a:avLst/>
          </a:prstGeom>
          <a:noFill/>
        </p:spPr>
      </p:pic>
      <p:pic>
        <p:nvPicPr>
          <p:cNvPr id="3083" name="Picture 11" descr="D:\призентации\apric_en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3750" y="4869160"/>
            <a:ext cx="2250250" cy="1800200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\250809132247_513ef907b632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764704"/>
            <a:ext cx="1772816" cy="1772816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Новая папка\iogur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60032" y="5085184"/>
            <a:ext cx="2204995" cy="17728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559154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Питьевой йогурт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Новая папка\images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4005064"/>
            <a:ext cx="2427221" cy="25649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1268760"/>
            <a:ext cx="8786874" cy="266030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этот йогурт входит  молоко цельное, молоко сухое обезжиренное,  фруктовый наполнитель например: яблоко-банан-злаки, яблочный сок, банановое пюре, крупа из полбы, ржаные отруби, сахароза,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ароматизаторы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подкислитель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лимонная кислота и вкусовые добавки. Этот йогурт совсем не натуральный.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9" name="Picture 11" descr="C:\Documents and Settings\Admin\Рабочий стол\Новая папка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929066"/>
            <a:ext cx="4251354" cy="2723524"/>
          </a:xfrm>
          <a:prstGeom prst="rect">
            <a:avLst/>
          </a:prstGeom>
          <a:noFill/>
        </p:spPr>
      </p:pic>
      <p:sp>
        <p:nvSpPr>
          <p:cNvPr id="12301" name="AutoShape 13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3" name="AutoShape 15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304" name="Picture 16" descr="C:\Documents and Settings\Admin\Рабочий стол\Новая папка\загружено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357694"/>
            <a:ext cx="2143125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6672"/>
            <a:ext cx="8072494" cy="79435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Вкусный йогурт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196752"/>
            <a:ext cx="8507288" cy="237626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состав йогурта входит так же молоко цельное, молоко сухое обезжиренное, такой же фруктовый наполнитель в котором нет нечего хорошего, крахмал, и много различных  вкусовых добавок. То есть этот йогурт совсем не натуральный.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AutoShape 10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картинки йогурта дакгом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C:\Documents and Settings\Admin\Рабочий стол\Новая папка\3209762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5157192"/>
            <a:ext cx="1377655" cy="170080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Новая папка\320977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29808"/>
            <a:ext cx="1403292" cy="1728192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Новая папка\shop51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057800"/>
            <a:ext cx="1469129" cy="1800200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Новая папка\dibujosdepostresparaimprimir2 (1)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1832299" cy="1800200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Новая папка\iz114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212976"/>
            <a:ext cx="1872208" cy="180020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Новая папка\3331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284984"/>
            <a:ext cx="4417983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1197</TotalTime>
  <Words>930</Words>
  <Application>Microsoft Office PowerPoint</Application>
  <PresentationFormat>Экран (4:3)</PresentationFormat>
  <Paragraphs>168</Paragraphs>
  <Slides>30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Молочнокислое брожение - йогурт</vt:lpstr>
      <vt:lpstr>             цель: </vt:lpstr>
      <vt:lpstr>                     Задачи:</vt:lpstr>
      <vt:lpstr>   Йогурт — кисломолочный продукт с повышенным содержанием сухих обезжиренных веществ молока, произведённый с использованием смеси заквасочных микроорганизмов. Настоящий йогурт состоит из натурального молока и закваски, содержащей культуры болгарской палочки и термофильного стрептококка, однако в разных странах мира к составу йогурта относятся более или менее строго.  </vt:lpstr>
      <vt:lpstr>История йогурта</vt:lpstr>
      <vt:lpstr>Виды йогуртов</vt:lpstr>
      <vt:lpstr>Презентация PowerPoint</vt:lpstr>
      <vt:lpstr>Питьевой йогурт</vt:lpstr>
      <vt:lpstr>Вкусный йогурт</vt:lpstr>
      <vt:lpstr>Живой йогурт</vt:lpstr>
      <vt:lpstr>Польза йогурта</vt:lpstr>
      <vt:lpstr>Вред йогурта</vt:lpstr>
      <vt:lpstr>Домашний йогурт:</vt:lpstr>
      <vt:lpstr>Ход работы</vt:lpstr>
      <vt:lpstr>Ход работы</vt:lpstr>
      <vt:lpstr>Ход работы</vt:lpstr>
      <vt:lpstr>Ход работы</vt:lpstr>
      <vt:lpstr>Ход работы</vt:lpstr>
      <vt:lpstr>Презентация PowerPoint</vt:lpstr>
      <vt:lpstr>Вывод: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Вам здоровья!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117</cp:revision>
  <dcterms:created xsi:type="dcterms:W3CDTF">2016-01-29T03:58:52Z</dcterms:created>
  <dcterms:modified xsi:type="dcterms:W3CDTF">2023-02-27T17:44:34Z</dcterms:modified>
</cp:coreProperties>
</file>