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0962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2908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2464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1394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1070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23439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93632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99500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75137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759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0473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13144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9075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133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382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8919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315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ADA8D6-1919-4FD4-B616-B41594A1B6FB}" type="datetimeFigureOut">
              <a:rPr lang="ru-RU" smtClean="0"/>
              <a:t>25.12.2022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B25027-2F41-449E-8AB7-E07AC80CD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 dir="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роста»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Биология, физика, химия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«Ключевская СОШ»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3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«Единственный путь, ведущий к знанию, - это деятельность</a:t>
            </a: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  <a:p>
            <a:pPr algn="r"/>
            <a:r>
              <a:rPr lang="ru-RU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Б.Шоу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76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Разминка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«Счастливый случай»</a:t>
            </a:r>
            <a:endParaRPr lang="ru-RU" sz="4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Эстафета </a:t>
            </a:r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«Дальше-дальше»</a:t>
            </a:r>
            <a:endParaRPr lang="ru-RU" sz="44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Знания для  жизни </a:t>
            </a: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«Темная лошадка»</a:t>
            </a:r>
            <a:endParaRPr lang="ru-RU" sz="4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Практический тур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Секретный ящик»</a:t>
            </a:r>
            <a:endParaRPr lang="ru-RU" sz="4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0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837" y="3908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377871"/>
              </p:ext>
            </p:extLst>
          </p:nvPr>
        </p:nvGraphicFramePr>
        <p:xfrm>
          <a:off x="1295400" y="1519707"/>
          <a:ext cx="9601200" cy="445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8718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pPr algn="ctr"/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</a:tr>
              <a:tr h="3584246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Что выгоднее для ныряльщика – сделать перед погружением несколько вдохов и выдохов или набрать в легкие как можно больше воздуха</a:t>
                      </a:r>
                      <a:r>
                        <a:rPr lang="en-US" sz="2400" i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i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Что случится с температурой кипения жидкости, если уменьшится атмосферное давление</a:t>
                      </a: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Это сложное вещество</a:t>
                      </a:r>
                      <a:r>
                        <a:rPr lang="ru-RU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старину называли властелином жизни и смерти. Его приносили в жертву богам, а иногда преклонялись перед ним. Что это за вещество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28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547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ЭСТАФЕТА</a:t>
            </a:r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8014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978152"/>
              </p:ext>
            </p:extLst>
          </p:nvPr>
        </p:nvGraphicFramePr>
        <p:xfrm>
          <a:off x="811366" y="2163651"/>
          <a:ext cx="10882650" cy="4694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7550"/>
                <a:gridCol w="3627550"/>
                <a:gridCol w="3627550"/>
              </a:tblGrid>
              <a:tr h="58295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команда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команда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команда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</a:tr>
              <a:tr h="254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Описать физические и химические свойства воды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1.Описать физические и химические свойства поваренной соли.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1.Описать физические и химические свойства кислорода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</a:tr>
              <a:tr h="156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Описание органа - сердце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Описание органа - глазное яблоко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Описание органа - головной мозг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489" marR="8348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9153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414" y="3522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для жизни</a:t>
            </a:r>
          </a:p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«Темная лошадка»</a:t>
            </a:r>
          </a:p>
          <a:p>
            <a:pPr algn="just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не проверенные опытом, бесплодны и полны ошибок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Винчи)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59760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Интеллектуальный марафон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тур</a:t>
            </a:r>
          </a:p>
          <a:p>
            <a:pPr algn="ctr"/>
            <a:r>
              <a:rPr lang="ru-RU" sz="8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«Секретный ящик»</a:t>
            </a:r>
          </a:p>
          <a:p>
            <a:pPr algn="ctr"/>
            <a:endParaRPr lang="ru-RU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2312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226</Words>
  <Application>Microsoft Office PowerPoint</Application>
  <PresentationFormat>Широкоэкранный</PresentationFormat>
  <Paragraphs>42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Интеллектуальный марафон</vt:lpstr>
      <vt:lpstr>Презентация PowerPoint</vt:lpstr>
      <vt:lpstr>Интеллектуальный марафон</vt:lpstr>
      <vt:lpstr>Интеллектуальный марафон</vt:lpstr>
      <vt:lpstr>Интеллектуальный марафон</vt:lpstr>
      <vt:lpstr>Интеллектуальный марафон</vt:lpstr>
      <vt:lpstr>Интеллектуальный марафон</vt:lpstr>
      <vt:lpstr>Интеллектуальный марафон</vt:lpstr>
      <vt:lpstr>Интеллектуальный марафон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марафон</dc:title>
  <dc:creator>User</dc:creator>
  <cp:lastModifiedBy>User</cp:lastModifiedBy>
  <cp:revision>4</cp:revision>
  <dcterms:created xsi:type="dcterms:W3CDTF">2022-12-25T15:08:10Z</dcterms:created>
  <dcterms:modified xsi:type="dcterms:W3CDTF">2022-12-25T15:34:42Z</dcterms:modified>
</cp:coreProperties>
</file>